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"/>
  </p:handoutMasterIdLst>
  <p:sldIdLst>
    <p:sldId id="256" r:id="rId2"/>
  </p:sldIdLst>
  <p:sldSz cx="7556500" cy="10693400"/>
  <p:notesSz cx="7556500" cy="106934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2ECD9-0810-4954-9758-62BDBB1FB374}" v="12" dt="2022-01-10T22:13:14.2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3"/>
    <p:restoredTop sz="96307"/>
  </p:normalViewPr>
  <p:slideViewPr>
    <p:cSldViewPr>
      <p:cViewPr varScale="1">
        <p:scale>
          <a:sx n="43" d="100"/>
          <a:sy n="43" d="100"/>
        </p:scale>
        <p:origin x="22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43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395122-EFF7-2046-BE82-E481D4EB01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2BCD2-26D7-4E43-9EB9-36754337EF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15FFE-AC86-4341-9A4E-0A4E8DB0E36D}" type="datetimeFigureOut">
              <a:t>4/16/2024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E5ED5-A039-6C4D-BCF6-AF62EB6041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85BBB-9B9F-7D4C-8117-4F4C71982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3257E-B60E-3443-BD98-79F36785AB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47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45FDB4-39CC-F34A-914B-37148ED8B7E6}"/>
              </a:ext>
            </a:extLst>
          </p:cNvPr>
          <p:cNvSpPr/>
          <p:nvPr/>
        </p:nvSpPr>
        <p:spPr>
          <a:xfrm>
            <a:off x="4311650" y="3289300"/>
            <a:ext cx="2895600" cy="909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C4148-3D7A-F602-A7F2-9B0DF7534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3250784"/>
            <a:ext cx="909638" cy="909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627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0873bed-bd1f-4f55-9483-404492b6c1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3902 UHS+HT QR code poster FINAL A4 LO-RES</dc:title>
  <dc:creator>Sanjay Patel</dc:creator>
  <cp:lastModifiedBy>MCSPADDEN, Carrie (NORTH CHELMSFORD NHS HCC)</cp:lastModifiedBy>
  <cp:revision>3</cp:revision>
  <dcterms:created xsi:type="dcterms:W3CDTF">2021-06-04T08:38:12Z</dcterms:created>
  <dcterms:modified xsi:type="dcterms:W3CDTF">2024-04-16T13:50:43Z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2021-06-04T00:00:00Z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2021-06-04T00:00:00Z</vt:filetime>
  </property>
</Properties>
</file>